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0" r:id="rId2"/>
    <p:sldId id="450" r:id="rId3"/>
    <p:sldId id="491" r:id="rId4"/>
    <p:sldId id="580" r:id="rId5"/>
    <p:sldId id="583" r:id="rId6"/>
    <p:sldId id="584" r:id="rId7"/>
    <p:sldId id="585" r:id="rId8"/>
    <p:sldId id="572" r:id="rId9"/>
    <p:sldId id="573" r:id="rId10"/>
    <p:sldId id="535" r:id="rId11"/>
    <p:sldId id="483" r:id="rId12"/>
    <p:sldId id="546" r:id="rId13"/>
    <p:sldId id="488" r:id="rId14"/>
    <p:sldId id="587" r:id="rId15"/>
    <p:sldId id="550" r:id="rId16"/>
    <p:sldId id="560" r:id="rId17"/>
    <p:sldId id="586" r:id="rId18"/>
    <p:sldId id="588" r:id="rId19"/>
    <p:sldId id="34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B7102E7-1E8F-404D-8859-BFEABB39AEE5}">
          <p14:sldIdLst>
            <p14:sldId id="350"/>
            <p14:sldId id="450"/>
            <p14:sldId id="514"/>
            <p14:sldId id="491"/>
            <p14:sldId id="468"/>
            <p14:sldId id="535"/>
            <p14:sldId id="538"/>
            <p14:sldId id="539"/>
            <p14:sldId id="536"/>
            <p14:sldId id="469"/>
            <p14:sldId id="470"/>
            <p14:sldId id="471"/>
            <p14:sldId id="472"/>
            <p14:sldId id="473"/>
            <p14:sldId id="482"/>
            <p14:sldId id="483"/>
            <p14:sldId id="484"/>
            <p14:sldId id="486"/>
            <p14:sldId id="487"/>
            <p14:sldId id="488"/>
            <p14:sldId id="489"/>
            <p14:sldId id="537"/>
            <p14:sldId id="490"/>
            <p14:sldId id="3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B23D0E"/>
    <a:srgbClr val="4B0D39"/>
    <a:srgbClr val="450B3D"/>
    <a:srgbClr val="450B3A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6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B7A61-14F9-43D9-8DEB-6A78AADB5C4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9D0B4-040F-4089-B257-1DB108600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90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7FB98-C1A8-4A60-8AAF-75D9895DC2AB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B31BE-389A-4671-9CA2-068027853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SPOORTHY 2017\SPOORTHY-2017@Vijayawada\PPT\PPT_TEMPLETE_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05200" y="381000"/>
            <a:ext cx="2362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DOST CODE: 11219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62800" y="3048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ESTD:2022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1600200"/>
            <a:ext cx="27432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BBR DEGREE COLLEGE</a:t>
            </a:r>
          </a:p>
          <a:p>
            <a:pPr algn="ctr"/>
            <a:r>
              <a:rPr lang="en-US" dirty="0" err="1" smtClean="0"/>
              <a:t>Balapur</a:t>
            </a:r>
            <a:r>
              <a:rPr lang="en-US" dirty="0" smtClean="0"/>
              <a:t> ,Hyd.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304800" y="3048000"/>
            <a:ext cx="8839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BADDAM BHOOPAL REDDY DEGREE COLLEGE </a:t>
            </a:r>
          </a:p>
          <a:p>
            <a:pPr algn="ctr"/>
            <a:r>
              <a:rPr lang="en-US" dirty="0" smtClean="0"/>
              <a:t>(Affiliated to </a:t>
            </a:r>
            <a:r>
              <a:rPr lang="en-US" dirty="0" err="1" smtClean="0"/>
              <a:t>Osmania</a:t>
            </a:r>
            <a:r>
              <a:rPr lang="en-US" dirty="0" smtClean="0"/>
              <a:t> University ) (Co –Education)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1752600" y="4495800"/>
            <a:ext cx="13716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BBA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324600" y="4419600"/>
            <a:ext cx="1905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B.COM</a:t>
            </a:r>
          </a:p>
          <a:p>
            <a:pPr algn="ctr"/>
            <a:r>
              <a:rPr lang="en-US" dirty="0" smtClean="0"/>
              <a:t>Computer</a:t>
            </a:r>
          </a:p>
          <a:p>
            <a:pPr algn="ctr"/>
            <a:r>
              <a:rPr lang="en-US" dirty="0" smtClean="0"/>
              <a:t> Applications</a:t>
            </a:r>
            <a:endParaRPr lang="en-IN" dirty="0"/>
          </a:p>
        </p:txBody>
      </p:sp>
      <p:pic>
        <p:nvPicPr>
          <p:cNvPr id="21506" name="Picture 2" descr="Best Degree College In Hyderabad | BBR Degree Colle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82" y="366427"/>
            <a:ext cx="1421263" cy="116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685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268288" indent="-268288" defTabSz="268288"/>
            <a:r>
              <a:rPr lang="en-US" sz="3200" b="1" dirty="0" smtClean="0">
                <a:solidFill>
                  <a:srgbClr val="00B050"/>
                </a:solidFill>
              </a:rPr>
              <a:t>Industry Accreditation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2466" name="AutoShape 2" descr="Image result for infos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Image result for infos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Image result for infosys"/>
          <p:cNvPicPr>
            <a:picLocks noChangeAspect="1" noChangeArrowheads="1"/>
          </p:cNvPicPr>
          <p:nvPr/>
        </p:nvPicPr>
        <p:blipFill>
          <a:blip r:embed="rId2" cstate="print"/>
          <a:srcRect t="28235" b="30695"/>
          <a:stretch>
            <a:fillRect/>
          </a:stretch>
        </p:blipFill>
        <p:spPr bwMode="auto">
          <a:xfrm>
            <a:off x="1219200" y="1905000"/>
            <a:ext cx="2968625" cy="1219200"/>
          </a:xfrm>
          <a:prstGeom prst="rect">
            <a:avLst/>
          </a:prstGeom>
          <a:noFill/>
        </p:spPr>
      </p:pic>
      <p:pic>
        <p:nvPicPr>
          <p:cNvPr id="62472" name="Picture 8" descr="Image result for wi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2590800" cy="1943100"/>
          </a:xfrm>
          <a:prstGeom prst="rect">
            <a:avLst/>
          </a:prstGeom>
          <a:noFill/>
        </p:spPr>
      </p:pic>
      <p:sp>
        <p:nvSpPr>
          <p:cNvPr id="62474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AutoShape 12" descr="Image result for t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8" name="Picture 14" descr="Related image"/>
          <p:cNvPicPr>
            <a:picLocks noChangeAspect="1" noChangeArrowheads="1"/>
          </p:cNvPicPr>
          <p:nvPr/>
        </p:nvPicPr>
        <p:blipFill>
          <a:blip r:embed="rId4"/>
          <a:srcRect t="13333" b="16667"/>
          <a:stretch>
            <a:fillRect/>
          </a:stretch>
        </p:blipFill>
        <p:spPr bwMode="auto">
          <a:xfrm>
            <a:off x="2590800" y="3886200"/>
            <a:ext cx="3886200" cy="204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465931" cy="654187"/>
          </a:xfrm>
        </p:spPr>
        <p:txBody>
          <a:bodyPr/>
          <a:lstStyle/>
          <a:p>
            <a:r>
              <a:rPr lang="en-IN" sz="3200" b="1" dirty="0">
                <a:solidFill>
                  <a:srgbClr val="C00000"/>
                </a:solidFill>
              </a:rPr>
              <a:t>CAMPUS PLACEMENTS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1" y="1066800"/>
            <a:ext cx="4191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Most important </a:t>
            </a: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factor Placements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Providing CRT Training to the students.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Conducting Mock  Tests &amp; Interviews for the final year student</a:t>
            </a:r>
            <a:endParaRPr lang="en-IN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/>
            <a:endParaRPr lang="en-IN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Campus </a:t>
            </a:r>
            <a:r>
              <a:rPr lang="en-IN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Placement records of past five years of institution </a:t>
            </a: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of 60%. </a:t>
            </a:r>
            <a:endParaRPr lang="en-IN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Have an eye over the pay </a:t>
            </a: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packages 3.0 LPA (</a:t>
            </a:r>
            <a:r>
              <a:rPr lang="en-IN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Avg</a:t>
            </a: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).</a:t>
            </a:r>
            <a:endParaRPr lang="en-IN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Consistency </a:t>
            </a:r>
            <a:r>
              <a:rPr lang="en-IN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 60 </a:t>
            </a:r>
            <a:r>
              <a:rPr lang="en-IN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% of placements is very credible aspect.  </a:t>
            </a:r>
            <a:br>
              <a:rPr lang="en-IN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Untitle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7244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8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BBA ,B.COM SEATS ALLOTED BY OU FOR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Academic Year 2023-24</a:t>
            </a:r>
            <a:r>
              <a:rPr lang="en-US" sz="54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 Black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287342"/>
              </p:ext>
            </p:extLst>
          </p:nvPr>
        </p:nvGraphicFramePr>
        <p:xfrm>
          <a:off x="685800" y="1905000"/>
          <a:ext cx="78486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24534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BRANCH</a:t>
                      </a:r>
                      <a:endParaRPr lang="en-US" sz="1600" b="1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INTAKE</a:t>
                      </a:r>
                      <a:endParaRPr lang="en-US" sz="1600" b="1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45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B.COM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287342"/>
              </p:ext>
            </p:extLst>
          </p:nvPr>
        </p:nvGraphicFramePr>
        <p:xfrm>
          <a:off x="533400" y="3886200"/>
          <a:ext cx="7924800" cy="147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36401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BRANCH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INTAKE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40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BBA</a:t>
                      </a:r>
                      <a:endParaRPr kumimoji="0" lang="en-US" sz="2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  <a:endParaRPr kumimoji="0" lang="en-US" sz="2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447800"/>
            <a:ext cx="4571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 B.COM(COMPUTER APPLICATION)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200400"/>
            <a:ext cx="71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BBA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685800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Co-Curricular and Extra Curricular Activities</a:t>
            </a:r>
            <a:br>
              <a:rPr lang="en-IN" sz="28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 descr="BATHUKAMMA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2568892" cy="2209799"/>
          </a:xfrm>
          <a:prstGeom prst="rect">
            <a:avLst/>
          </a:prstGeom>
        </p:spPr>
      </p:pic>
      <p:pic>
        <p:nvPicPr>
          <p:cNvPr id="10" name="Picture 9" descr="_DSC5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505200" cy="2336800"/>
          </a:xfrm>
          <a:prstGeom prst="rect">
            <a:avLst/>
          </a:prstGeom>
        </p:spPr>
      </p:pic>
      <p:pic>
        <p:nvPicPr>
          <p:cNvPr id="11" name="Picture 10" descr="_Q7A7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648200"/>
            <a:ext cx="2743200" cy="1828800"/>
          </a:xfrm>
          <a:prstGeom prst="rect">
            <a:avLst/>
          </a:prstGeom>
        </p:spPr>
      </p:pic>
      <p:pic>
        <p:nvPicPr>
          <p:cNvPr id="6" name="Picture 5" descr="WhatsApp Image 2023-05-27 at 3.30.22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191000"/>
            <a:ext cx="2438400" cy="2286000"/>
          </a:xfrm>
          <a:prstGeom prst="rect">
            <a:avLst/>
          </a:prstGeom>
        </p:spPr>
      </p:pic>
      <p:pic>
        <p:nvPicPr>
          <p:cNvPr id="8" name="Picture 7" descr="WhatsApp Image 2023-05-27 at 3.56.11 P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733800" y="4724400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IN" dirty="0"/>
          </a:p>
        </p:txBody>
      </p:sp>
      <p:pic>
        <p:nvPicPr>
          <p:cNvPr id="4" name="Content Placeholder 3" descr="WhatsApp Image 2023-05-29 at 12.26.41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3814762" cy="2307168"/>
          </a:xfrm>
        </p:spPr>
      </p:pic>
      <p:pic>
        <p:nvPicPr>
          <p:cNvPr id="5" name="Picture 4" descr="WhatsApp Image 2023-05-29 at 12.20.38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3894501" cy="2109787"/>
          </a:xfrm>
          <a:prstGeom prst="rect">
            <a:avLst/>
          </a:prstGeom>
        </p:spPr>
      </p:pic>
      <p:pic>
        <p:nvPicPr>
          <p:cNvPr id="7" name="Picture 6" descr="WhatsApp Image 2023-05-27 at 3.56.12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343400"/>
            <a:ext cx="5105400" cy="2353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14800" y="26670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222222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DSC_4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3276600" cy="2184400"/>
          </a:xfrm>
          <a:prstGeom prst="rect">
            <a:avLst/>
          </a:prstGeom>
        </p:spPr>
      </p:pic>
      <p:pic>
        <p:nvPicPr>
          <p:cNvPr id="14" name="Picture 13" descr="DSC_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20844"/>
            <a:ext cx="2514600" cy="2646947"/>
          </a:xfrm>
          <a:prstGeom prst="rect">
            <a:avLst/>
          </a:prstGeom>
        </p:spPr>
      </p:pic>
      <p:pic>
        <p:nvPicPr>
          <p:cNvPr id="19" name="Picture 18" descr="DSC_3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14800"/>
            <a:ext cx="3352800" cy="2235200"/>
          </a:xfrm>
          <a:prstGeom prst="rect">
            <a:avLst/>
          </a:prstGeom>
        </p:spPr>
      </p:pic>
      <p:pic>
        <p:nvPicPr>
          <p:cNvPr id="6" name="Picture 5" descr="DSC_41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199" y="4316360"/>
            <a:ext cx="3721101" cy="21606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3200400"/>
            <a:ext cx="70866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FRESHERS DAY 2022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Student </a:t>
            </a:r>
            <a:r>
              <a:rPr lang="en-US" sz="4400" dirty="0" smtClean="0"/>
              <a:t>Activate </a:t>
            </a:r>
            <a:r>
              <a:rPr lang="en-US" sz="4400" dirty="0" smtClean="0"/>
              <a:t>Cell(SAC)</a:t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15" name="Content Placeholder 14" descr="WhatsApp Image 2023-05-27 at 3.56.13 PM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901568" y="698633"/>
            <a:ext cx="2616467" cy="3810001"/>
          </a:xfrm>
        </p:spPr>
      </p:pic>
      <p:pic>
        <p:nvPicPr>
          <p:cNvPr id="16" name="Picture 15" descr="WhatsApp Image 2023-05-27 at 3.12.1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097280"/>
            <a:ext cx="2273300" cy="2727960"/>
          </a:xfrm>
          <a:prstGeom prst="rect">
            <a:avLst/>
          </a:prstGeom>
        </p:spPr>
      </p:pic>
      <p:pic>
        <p:nvPicPr>
          <p:cNvPr id="17" name="Picture 16" descr="WhatsApp Image 2023-05-27 at 3.56.13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1592982" cy="2590800"/>
          </a:xfrm>
          <a:prstGeom prst="rect">
            <a:avLst/>
          </a:prstGeom>
        </p:spPr>
      </p:pic>
      <p:pic>
        <p:nvPicPr>
          <p:cNvPr id="19" name="Picture 18" descr="WhatsApp Image 2023-05-27 at 3.56.12 PM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267200"/>
            <a:ext cx="4065723" cy="183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PRESENTATION </a:t>
            </a:r>
            <a:endParaRPr lang="en-IN" dirty="0"/>
          </a:p>
        </p:txBody>
      </p:sp>
      <p:pic>
        <p:nvPicPr>
          <p:cNvPr id="4" name="Content Placeholder 3" descr="WhatsApp Image 2023-05-29 at 12.26.42 PM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57200" y="1828800"/>
            <a:ext cx="3647592" cy="1898293"/>
          </a:xfrm>
        </p:spPr>
      </p:pic>
      <p:pic>
        <p:nvPicPr>
          <p:cNvPr id="5" name="Picture 4" descr="WhatsApp Image 2023-05-29 at 12.26.42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00225"/>
            <a:ext cx="3429000" cy="1933575"/>
          </a:xfrm>
          <a:prstGeom prst="rect">
            <a:avLst/>
          </a:prstGeom>
        </p:spPr>
      </p:pic>
      <p:pic>
        <p:nvPicPr>
          <p:cNvPr id="6" name="Picture 5" descr="WhatsApp Image 2023-05-29 at 12.26.42 PM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038600"/>
            <a:ext cx="5334000" cy="23706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MAP</a:t>
            </a:r>
            <a:endParaRPr lang="en-IN"/>
          </a:p>
        </p:txBody>
      </p:sp>
      <p:pic>
        <p:nvPicPr>
          <p:cNvPr id="4" name="Content Placeholder 3" descr="WhatsApp Image 2023-05-29 at 2.37.47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7848600" cy="5334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4Wg4vX8RHYw/SZl-8rrQQrI/AAAAAAAAAEU/zm5LbtmVGvg/s200/nama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2819400" cy="3015401"/>
          </a:xfrm>
          <a:prstGeom prst="rect">
            <a:avLst/>
          </a:prstGeom>
          <a:noFill/>
        </p:spPr>
      </p:pic>
      <p:pic>
        <p:nvPicPr>
          <p:cNvPr id="2" name="Picture 2" descr="https://2dbdd5116ffa30a49aa8-c03f075f8191fb4e60e74b907071aee8.ssl.cf1.rackcdn.com/11906197_1464890057.712_funddescrip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52"/>
          <a:stretch>
            <a:fillRect/>
          </a:stretch>
        </p:blipFill>
        <p:spPr bwMode="auto">
          <a:xfrm>
            <a:off x="2514600" y="4191000"/>
            <a:ext cx="3733641" cy="158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0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3614678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College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Selection!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4" name="Picture 2" descr="http://studmonk.com/blog/wp-content/uploads/2016/12/How-to-Select-a-Medical-College-in-India-for-Admission-.jpg"/>
          <p:cNvPicPr>
            <a:picLocks noChangeAspect="1" noChangeArrowheads="1"/>
          </p:cNvPicPr>
          <p:nvPr/>
        </p:nvPicPr>
        <p:blipFill>
          <a:blip r:embed="rId2"/>
          <a:srcRect l="6250" r="46875"/>
          <a:stretch>
            <a:fillRect/>
          </a:stretch>
        </p:blipFill>
        <p:spPr bwMode="auto">
          <a:xfrm>
            <a:off x="380999" y="609600"/>
            <a:ext cx="4086225" cy="5659120"/>
          </a:xfrm>
          <a:prstGeom prst="rect">
            <a:avLst/>
          </a:prstGeom>
          <a:noFill/>
        </p:spPr>
      </p:pic>
      <p:pic>
        <p:nvPicPr>
          <p:cNvPr id="105476" name="Picture 4" descr="https://img.clipartfest.com/fc2c4da3e262a29f3be6fdc70924b669_front-of-school-building-school-clipart-buildings_210-1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838200"/>
            <a:ext cx="3099487" cy="225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51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F4A7056-4C9B-4DA0-83F0-B171101C9B79}"/>
              </a:ext>
            </a:extLst>
          </p:cNvPr>
          <p:cNvSpPr/>
          <p:nvPr/>
        </p:nvSpPr>
        <p:spPr>
          <a:xfrm>
            <a:off x="381000" y="1600199"/>
            <a:ext cx="4343400" cy="40386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E9E8418-5AEE-445C-A941-F7DE5BDF880E}"/>
              </a:ext>
            </a:extLst>
          </p:cNvPr>
          <p:cNvSpPr/>
          <p:nvPr/>
        </p:nvSpPr>
        <p:spPr>
          <a:xfrm>
            <a:off x="4866260" y="1600199"/>
            <a:ext cx="3896740" cy="40386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17836"/>
            <a:ext cx="9144000" cy="5775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COLLEGE ADVANTAGES TO THE STUDENTS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493736"/>
            <a:ext cx="4191000" cy="4602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</a:rPr>
              <a:t>Affiliation and Recognition </a:t>
            </a: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Infrastructure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</a:rPr>
              <a:t>Digital A/C Class room</a:t>
            </a: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</a:rPr>
              <a:t>Computer lab</a:t>
            </a: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</a:rPr>
              <a:t>library</a:t>
            </a: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70C0"/>
                </a:solidFill>
              </a:rPr>
              <a:t>Curriculam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</a:rPr>
              <a:t>Pedagogy</a:t>
            </a:r>
            <a:endParaRPr lang="en-US" sz="2400" b="1" dirty="0">
              <a:solidFill>
                <a:srgbClr val="0070C0"/>
              </a:solidFill>
            </a:endParaRPr>
          </a:p>
          <a:p>
            <a:pPr marL="457200" indent="-457200" defTabSz="268288">
              <a:spcBef>
                <a:spcPts val="600"/>
              </a:spcBef>
              <a:buFont typeface="+mj-lt"/>
              <a:buAutoNum type="arabicParenR"/>
            </a:pPr>
            <a:r>
              <a:rPr lang="en-IN" sz="2400" b="1" dirty="0">
                <a:solidFill>
                  <a:srgbClr val="FF0000"/>
                </a:solidFill>
              </a:rPr>
              <a:t>Campus Placements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2A4EC0-0329-4EAD-9A76-D6E800262961}"/>
              </a:ext>
            </a:extLst>
          </p:cNvPr>
          <p:cNvSpPr/>
          <p:nvPr/>
        </p:nvSpPr>
        <p:spPr>
          <a:xfrm>
            <a:off x="5029200" y="1600199"/>
            <a:ext cx="37338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defTabSz="268288">
              <a:buFont typeface="Arial" panose="020B0604020202020204" pitchFamily="34" charset="0"/>
              <a:buChar char="•"/>
            </a:pPr>
            <a:endParaRPr lang="en-IN" sz="2400" b="1" dirty="0">
              <a:solidFill>
                <a:srgbClr val="7030A0"/>
              </a:solidFill>
            </a:endParaRPr>
          </a:p>
          <a:p>
            <a:pPr marL="457200" indent="-457200" defTabSz="268288">
              <a:spcBef>
                <a:spcPts val="600"/>
              </a:spcBef>
            </a:pPr>
            <a:endParaRPr lang="en-IN" sz="2400" b="1" dirty="0" smtClean="0">
              <a:solidFill>
                <a:srgbClr val="0070C0"/>
              </a:solidFill>
            </a:endParaRPr>
          </a:p>
          <a:p>
            <a:pPr marL="457200" indent="-457200" defTabSz="268288">
              <a:spcBef>
                <a:spcPts val="600"/>
              </a:spcBef>
            </a:pPr>
            <a:r>
              <a:rPr lang="en-IN" sz="2400" b="1" dirty="0" smtClean="0">
                <a:solidFill>
                  <a:srgbClr val="0070C0"/>
                </a:solidFill>
              </a:rPr>
              <a:t>9) </a:t>
            </a:r>
            <a:r>
              <a:rPr lang="en-US" sz="2400" b="1" dirty="0" smtClean="0">
                <a:solidFill>
                  <a:srgbClr val="0070C0"/>
                </a:solidFill>
              </a:rPr>
              <a:t>Admissions </a:t>
            </a:r>
          </a:p>
          <a:p>
            <a:pPr marL="457200" indent="-457200" defTabSz="268288">
              <a:spcBef>
                <a:spcPts val="600"/>
              </a:spcBef>
            </a:pPr>
            <a:r>
              <a:rPr lang="en-IN" sz="2400" b="1" dirty="0" smtClean="0">
                <a:solidFill>
                  <a:srgbClr val="FF0000"/>
                </a:solidFill>
              </a:rPr>
              <a:t>10) Co-Curricular Activities</a:t>
            </a:r>
          </a:p>
          <a:p>
            <a:pPr marL="457200" indent="-457200" defTabSz="268288">
              <a:spcBef>
                <a:spcPts val="600"/>
              </a:spcBef>
            </a:pPr>
            <a:r>
              <a:rPr lang="en-IN" sz="2400" b="1" dirty="0" smtClean="0">
                <a:solidFill>
                  <a:srgbClr val="FF0000"/>
                </a:solidFill>
              </a:rPr>
              <a:t>11) </a:t>
            </a:r>
            <a:r>
              <a:rPr lang="en-IN" sz="2400" b="1" dirty="0" smtClean="0">
                <a:solidFill>
                  <a:srgbClr val="0070C0"/>
                </a:solidFill>
              </a:rPr>
              <a:t>Extra-Curricular </a:t>
            </a:r>
            <a:r>
              <a:rPr lang="en-IN" sz="2400" b="1" dirty="0">
                <a:solidFill>
                  <a:srgbClr val="0070C0"/>
                </a:solidFill>
              </a:rPr>
              <a:t>Activities  etc</a:t>
            </a:r>
          </a:p>
          <a:p>
            <a:endParaRPr lang="en-IN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81645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College Affiliation and Recognition </a:t>
            </a:r>
          </a:p>
          <a:p>
            <a:pPr>
              <a:spcAft>
                <a:spcPts val="1200"/>
              </a:spcAft>
            </a:pPr>
            <a:endParaRPr lang="en-US" sz="2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solidFill>
                  <a:srgbClr val="E36C0A"/>
                </a:solidFill>
                <a:latin typeface="Arial"/>
                <a:ea typeface="Arial"/>
              </a:rPr>
              <a:t>BADDAM BHOOPAL REDDY DEGREE COLLEGE</a:t>
            </a:r>
          </a:p>
          <a:p>
            <a:pPr marL="457200" indent="-457200"/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Affiliated to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Osmania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University, Hyderabad</a:t>
            </a:r>
          </a:p>
          <a:p>
            <a:pPr lvl="1"/>
            <a:endParaRPr lang="en-US" sz="2800" dirty="0" smtClean="0">
              <a:solidFill>
                <a:srgbClr val="00B050"/>
              </a:solidFill>
              <a:latin typeface="Times New Roman"/>
              <a:ea typeface="Arial"/>
            </a:endParaRPr>
          </a:p>
          <a:p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IN" dirty="0"/>
          </a:p>
        </p:txBody>
      </p:sp>
      <p:pic>
        <p:nvPicPr>
          <p:cNvPr id="4" name="Content Placeholder 3" descr="COLLEGE BUILDING - HMPG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225488" y="374712"/>
            <a:ext cx="1524000" cy="3212975"/>
          </a:xfrm>
        </p:spPr>
      </p:pic>
      <p:sp>
        <p:nvSpPr>
          <p:cNvPr id="6" name="TextBox 5"/>
          <p:cNvSpPr txBox="1"/>
          <p:nvPr/>
        </p:nvSpPr>
        <p:spPr>
          <a:xfrm>
            <a:off x="7620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COLLEGE CAMPUS</a:t>
            </a:r>
            <a:endParaRPr lang="en-IN" dirty="0"/>
          </a:p>
        </p:txBody>
      </p:sp>
      <p:pic>
        <p:nvPicPr>
          <p:cNvPr id="7" name="Picture 6" descr="_Q7A7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19200"/>
            <a:ext cx="3042684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1219200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CONFERENCE HALL</a:t>
            </a:r>
            <a:endParaRPr lang="en-IN" dirty="0"/>
          </a:p>
        </p:txBody>
      </p:sp>
      <p:pic>
        <p:nvPicPr>
          <p:cNvPr id="9" name="Picture 8" descr="WhatsApp Image 2022-04-17 at 2.37.31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35560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LIBRARY</a:t>
            </a:r>
            <a:endParaRPr lang="en-IN" dirty="0"/>
          </a:p>
        </p:txBody>
      </p:sp>
      <p:pic>
        <p:nvPicPr>
          <p:cNvPr id="11" name="Picture 10" descr="E34A83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62400"/>
            <a:ext cx="3886200" cy="14478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LAB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CLASS ROOM</a:t>
            </a:r>
            <a:endParaRPr lang="en-IN" sz="2400" dirty="0"/>
          </a:p>
        </p:txBody>
      </p:sp>
      <p:pic>
        <p:nvPicPr>
          <p:cNvPr id="4" name="Content Placeholder 3" descr="WhatsApp Image 2022-05-20 at 12.34.18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0680"/>
            <a:ext cx="8229600" cy="37033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  <a:endParaRPr lang="en-IN" dirty="0"/>
          </a:p>
        </p:txBody>
      </p:sp>
      <p:pic>
        <p:nvPicPr>
          <p:cNvPr id="4" name="Content Placeholder 3" descr="COMPUTER L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8229600" cy="37033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CURRICULUM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 prescribed curriculum Academic  Calendar &amp; Curriculum (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Affiliated College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Implemented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CHOICE BASED CREDIT SYSTEM (CBCS)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Well qualified &amp; competent teaching faculty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Delivery of Syllabus Content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COURSE STRUCTURE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SYLLABUS COVERAGE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LESSON PLAN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LECTURE DIARY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COURSE MATERIAL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Remedial  &amp; Tutorial Classes For Academically Slow Learners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Expert / Guest Lectures and Seminars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Fests.</a:t>
            </a: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PEDAGOGY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centric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Teaching Method 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Modern Teaching Methods: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Digital classrooms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Online videos by experts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Design Thinking (Case Method) &amp; Self-learning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Continuous Evaluation Procedure</a:t>
            </a:r>
          </a:p>
          <a:p>
            <a:pPr lvl="2">
              <a:lnSpc>
                <a:spcPct val="65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ASSIGNMENTS</a:t>
            </a:r>
          </a:p>
          <a:p>
            <a:pPr lvl="2">
              <a:lnSpc>
                <a:spcPct val="65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INTERNAL EXAMS</a:t>
            </a:r>
          </a:p>
          <a:p>
            <a:pPr lvl="2">
              <a:lnSpc>
                <a:spcPct val="65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SEMESTER EXAMS</a:t>
            </a:r>
          </a:p>
        </p:txBody>
      </p:sp>
      <p:pic>
        <p:nvPicPr>
          <p:cNvPr id="4" name="Picture 8" descr="https://encrypted-tbn2.gstatic.com/images?q=tbn:ANd9GcSZ5V0D1PxrB59nLECp4ytBiXTLk5f3_K5F8dsvyJdY6MoC61zh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133600" cy="2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lggardss.eq.edu.au/SiteCollectionImages/curricul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291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 COLLEGE ADVANTAGES TO THE STUDENTS</vt:lpstr>
      <vt:lpstr>Slide 4</vt:lpstr>
      <vt:lpstr>INFRASTRUCTURE</vt:lpstr>
      <vt:lpstr> CLASS ROOM</vt:lpstr>
      <vt:lpstr>COMPUTER LAB</vt:lpstr>
      <vt:lpstr>CURRICULUM </vt:lpstr>
      <vt:lpstr>PEDAGOGY </vt:lpstr>
      <vt:lpstr>Industry Accreditation</vt:lpstr>
      <vt:lpstr>CAMPUS PLACEMENTS</vt:lpstr>
      <vt:lpstr>BBA ,B.COM SEATS ALLOTED BY OU FOR Academic Year 2023-24 </vt:lpstr>
      <vt:lpstr>Co-Curricular and Extra Curricular Activities </vt:lpstr>
      <vt:lpstr>SPORTS</vt:lpstr>
      <vt:lpstr>Slide 15</vt:lpstr>
      <vt:lpstr>Student Activate Cell(SAC) </vt:lpstr>
      <vt:lpstr> PRESENTATION </vt:lpstr>
      <vt:lpstr>ROUTE MAP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KAB-SRIKANTH-DTP</dc:creator>
  <cp:lastModifiedBy>user69</cp:lastModifiedBy>
  <cp:revision>662</cp:revision>
  <dcterms:created xsi:type="dcterms:W3CDTF">2016-10-15T06:01:56Z</dcterms:created>
  <dcterms:modified xsi:type="dcterms:W3CDTF">2023-05-29T09:35:31Z</dcterms:modified>
</cp:coreProperties>
</file>